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8" r:id="rId4"/>
    <p:sldId id="271" r:id="rId5"/>
    <p:sldId id="268" r:id="rId6"/>
    <p:sldId id="270" r:id="rId7"/>
    <p:sldId id="259" r:id="rId8"/>
    <p:sldId id="263" r:id="rId9"/>
    <p:sldId id="267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9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yhteydenotot@hyvanmielenpelit.fi" TargetMode="External"/><Relationship Id="rId2" Type="http://schemas.openxmlformats.org/officeDocument/2006/relationships/hyperlink" Target="http://www.hyvanmielenpelit.f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Hyvän mielen pelit ry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390810"/>
          </a:xfrm>
        </p:spPr>
        <p:txBody>
          <a:bodyPr>
            <a:normAutofit/>
          </a:bodyPr>
          <a:lstStyle/>
          <a:p>
            <a:r>
              <a:rPr lang="fi-FI" sz="1600" b="1" dirty="0" smtClean="0"/>
              <a:t>Innovatiivista kuntoutusta mielenterveyskuntoutujille IT-, peli- ja media-alan parissa</a:t>
            </a:r>
          </a:p>
          <a:p>
            <a:r>
              <a:rPr lang="fi-FI" sz="1600" dirty="0" smtClean="0"/>
              <a:t>Tommi Gustafsson, hallituksen puheenjohtaja</a:t>
            </a:r>
          </a:p>
          <a:p>
            <a:r>
              <a:rPr lang="fi-FI" sz="1600" dirty="0" smtClean="0"/>
              <a:t>29.9.2017 Esitelmä Auroran sairaalan nuorten mielenterveyskuntoutujien ryhmälle</a:t>
            </a:r>
            <a:endParaRPr lang="fi-FI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240" y="482525"/>
            <a:ext cx="1801372" cy="180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27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Yhteystiedot	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Internet-sivut: </a:t>
            </a:r>
            <a:r>
              <a:rPr lang="fi-FI" dirty="0" smtClean="0">
                <a:hlinkClick r:id="rId2"/>
              </a:rPr>
              <a:t>www.hyvanmielenpelit.fi</a:t>
            </a:r>
            <a:endParaRPr lang="fi-FI" dirty="0" smtClean="0"/>
          </a:p>
          <a:p>
            <a:r>
              <a:rPr lang="fi-FI" dirty="0" smtClean="0"/>
              <a:t>Sähköpostiosoite: </a:t>
            </a:r>
            <a:r>
              <a:rPr lang="fi-FI" dirty="0" smtClean="0">
                <a:hlinkClick r:id="rId3"/>
              </a:rPr>
              <a:t>yhteydenotot@hyvanmielenpelit.fi</a:t>
            </a:r>
            <a:endParaRPr lang="fi-FI" dirty="0"/>
          </a:p>
          <a:p>
            <a:r>
              <a:rPr lang="fi-FI" dirty="0" smtClean="0"/>
              <a:t>Yhteyshenkilö</a:t>
            </a:r>
          </a:p>
          <a:p>
            <a:pPr lvl="1"/>
            <a:r>
              <a:rPr lang="fi-FI" dirty="0" smtClean="0"/>
              <a:t>Tommi Gustafsson, hallituksen puheenjohtaja</a:t>
            </a:r>
          </a:p>
          <a:p>
            <a:pPr lvl="1"/>
            <a:r>
              <a:rPr lang="fi-FI" dirty="0" smtClean="0"/>
              <a:t>Puh. 050 574 7667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952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Taustaa yhdistyksestä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Mielenterveysyhdistys</a:t>
            </a:r>
          </a:p>
          <a:p>
            <a:r>
              <a:rPr lang="fi-FI" dirty="0" smtClean="0"/>
              <a:t>Perustettu </a:t>
            </a:r>
            <a:r>
              <a:rPr lang="fi-FI" dirty="0"/>
              <a:t>2015</a:t>
            </a:r>
          </a:p>
          <a:p>
            <a:r>
              <a:rPr lang="fi-FI" dirty="0"/>
              <a:t>Kotipaikka Helsinki</a:t>
            </a:r>
          </a:p>
          <a:p>
            <a:r>
              <a:rPr lang="fi-FI" dirty="0"/>
              <a:t>Mielenterveyden keskusliiton </a:t>
            </a:r>
            <a:r>
              <a:rPr lang="fi-FI" dirty="0" smtClean="0"/>
              <a:t>jäsenyhdistys</a:t>
            </a:r>
          </a:p>
          <a:p>
            <a:r>
              <a:rPr lang="fi-FI" dirty="0" smtClean="0"/>
              <a:t>Ei vielä omia toimitiloja</a:t>
            </a:r>
            <a:endParaRPr lang="fi-FI" dirty="0"/>
          </a:p>
          <a:p>
            <a:pPr lvl="1"/>
            <a:r>
              <a:rPr lang="fi-FI" dirty="0" smtClean="0"/>
              <a:t>Työharjoittelussa </a:t>
            </a:r>
            <a:r>
              <a:rPr lang="fi-FI" dirty="0" smtClean="0"/>
              <a:t>käytämme Microsoft </a:t>
            </a:r>
            <a:r>
              <a:rPr lang="fi-FI" dirty="0" err="1" smtClean="0"/>
              <a:t>Fluxin</a:t>
            </a:r>
            <a:r>
              <a:rPr lang="fi-FI" dirty="0" smtClean="0"/>
              <a:t> yhteistyötiloja</a:t>
            </a:r>
          </a:p>
          <a:p>
            <a:pPr lvl="1"/>
            <a:r>
              <a:rPr lang="fi-FI" dirty="0" smtClean="0"/>
              <a:t>Koulutuksissa käytetty Helsingin kirjastojen ilmaisia kokoustiloja</a:t>
            </a:r>
          </a:p>
          <a:p>
            <a:endParaRPr lang="fi-FI" dirty="0"/>
          </a:p>
        </p:txBody>
      </p:sp>
      <p:pic>
        <p:nvPicPr>
          <p:cNvPr id="4" name="Content Placeholder 3" descr="Log in | Sign Up Upload Clipar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510" y="444667"/>
            <a:ext cx="2080118" cy="237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64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Toiminta-ajatus (1/2)</a:t>
            </a:r>
            <a:endParaRPr lang="fi-FI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589212" y="2133600"/>
            <a:ext cx="6326824" cy="4267200"/>
          </a:xfrm>
        </p:spPr>
        <p:txBody>
          <a:bodyPr>
            <a:normAutofit/>
          </a:bodyPr>
          <a:lstStyle/>
          <a:p>
            <a:r>
              <a:rPr lang="fi-FI" dirty="0" smtClean="0"/>
              <a:t>Mielenterveyskuntoutujien kuntoutumisen ja työllistymisen edistäminen</a:t>
            </a:r>
          </a:p>
          <a:p>
            <a:r>
              <a:rPr lang="fi-FI" dirty="0" smtClean="0"/>
              <a:t>Kuntoutuminen ja työtaitojen oppiminen mielekkäissä IT-</a:t>
            </a:r>
            <a:r>
              <a:rPr lang="fi-FI" dirty="0" smtClean="0"/>
              <a:t>, peli- ja media-alan </a:t>
            </a:r>
            <a:r>
              <a:rPr lang="fi-FI" dirty="0" smtClean="0"/>
              <a:t>harjoitteluhankkeissa</a:t>
            </a:r>
            <a:endParaRPr lang="fi-FI" dirty="0"/>
          </a:p>
          <a:p>
            <a:r>
              <a:rPr lang="fi-FI" dirty="0" smtClean="0"/>
              <a:t>Koulutuksen tukeminen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036" y="236681"/>
            <a:ext cx="2878820" cy="400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3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Toiminta-ajatus (2/2)</a:t>
            </a:r>
            <a:endParaRPr lang="fi-FI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589212" y="2133600"/>
            <a:ext cx="6326824" cy="4267200"/>
          </a:xfrm>
        </p:spPr>
        <p:txBody>
          <a:bodyPr>
            <a:normAutofit/>
          </a:bodyPr>
          <a:lstStyle/>
          <a:p>
            <a:r>
              <a:rPr lang="fi-FI" dirty="0" smtClean="0"/>
              <a:t>Tavallisesti yrityksissä ei voida antaa mielenterveyskuntoutujille tärkeitä työtehtäviä</a:t>
            </a:r>
          </a:p>
          <a:p>
            <a:pPr lvl="1"/>
            <a:r>
              <a:rPr lang="fi-FI" dirty="0" smtClean="0"/>
              <a:t>Työtehtävät usein yksitoikkoisia, merkityksettömiä ja huonosti kouluttavia</a:t>
            </a:r>
          </a:p>
          <a:p>
            <a:r>
              <a:rPr lang="fi-FI" dirty="0" smtClean="0"/>
              <a:t>Yhdistys pyrkii antamaan tärkeitä ja merkityksellisiä työtehtäviä mielenterveyskuntoutujille</a:t>
            </a:r>
          </a:p>
          <a:p>
            <a:pPr lvl="1"/>
            <a:r>
              <a:rPr lang="fi-FI" dirty="0" smtClean="0"/>
              <a:t>Mielekkyys parantaa henkistä hyvinvointia</a:t>
            </a:r>
          </a:p>
          <a:p>
            <a:pPr lvl="1"/>
            <a:r>
              <a:rPr lang="fi-FI" dirty="0" smtClean="0"/>
              <a:t>Tärkeät työtehtävät antavat arvokasta työkokemusta ja kouluttavat hyvin</a:t>
            </a:r>
            <a:endParaRPr lang="fi-FI" dirty="0" smtClean="0"/>
          </a:p>
          <a:p>
            <a:pPr lvl="1"/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036" y="236681"/>
            <a:ext cx="2878820" cy="400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47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Toiminnan sisältö – mitä tarjoamme mielenterveyskuntoutujille (1/2)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6467702" cy="4397829"/>
          </a:xfrm>
        </p:spPr>
        <p:txBody>
          <a:bodyPr>
            <a:normAutofit/>
          </a:bodyPr>
          <a:lstStyle/>
          <a:p>
            <a:r>
              <a:rPr lang="fi-FI" dirty="0" smtClean="0"/>
              <a:t>Työharjoittelua (hyvässä kunnossa oleville mielenterveyskuntoutujille)</a:t>
            </a:r>
          </a:p>
          <a:p>
            <a:pPr lvl="1"/>
            <a:r>
              <a:rPr lang="fi-FI" dirty="0" smtClean="0"/>
              <a:t>Osallistuminen esimerkiksi Kelan ammatillisen kuntoutuksen ja </a:t>
            </a:r>
            <a:r>
              <a:rPr lang="fi-FI" dirty="0" err="1" smtClean="0"/>
              <a:t>Verven</a:t>
            </a:r>
            <a:r>
              <a:rPr lang="fi-FI" dirty="0" smtClean="0"/>
              <a:t> kautta</a:t>
            </a:r>
          </a:p>
          <a:p>
            <a:pPr lvl="1"/>
            <a:r>
              <a:rPr lang="fi-FI" dirty="0" smtClean="0"/>
              <a:t>Jatkuva-aikaista, esim. 5 pv/viikko, 6 h/pv</a:t>
            </a:r>
          </a:p>
          <a:p>
            <a:pPr lvl="1"/>
            <a:r>
              <a:rPr lang="fi-FI" dirty="0" smtClean="0"/>
              <a:t>Kesto yleensä noin 3 kk</a:t>
            </a:r>
          </a:p>
          <a:p>
            <a:r>
              <a:rPr lang="fi-FI" dirty="0" smtClean="0"/>
              <a:t>Osallistumismahdollisuuksia harjoitteluhankkeisiin</a:t>
            </a:r>
          </a:p>
          <a:p>
            <a:pPr lvl="1"/>
            <a:r>
              <a:rPr lang="fi-FI" dirty="0"/>
              <a:t>Tehdään yhdessä mielenkiintoisia asioita</a:t>
            </a:r>
          </a:p>
          <a:p>
            <a:pPr lvl="1"/>
            <a:r>
              <a:rPr lang="fi-FI" dirty="0" smtClean="0"/>
              <a:t>Esim. videokuvausta ja videoeditointia</a:t>
            </a:r>
          </a:p>
          <a:p>
            <a:pPr lvl="1"/>
            <a:r>
              <a:rPr lang="fi-FI" dirty="0" smtClean="0"/>
              <a:t>Esim. kerran 2 viikossa tai jopa harvemmin</a:t>
            </a:r>
          </a:p>
          <a:p>
            <a:pPr lvl="1"/>
            <a:r>
              <a:rPr lang="fi-FI" dirty="0" smtClean="0"/>
              <a:t>Osallistuminen omien voimien mukaan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946" y="3062514"/>
            <a:ext cx="3535544" cy="346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698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Toiminnan sisältö – mitä tarjoamme mielenterveyskuntoutujille (2/2)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5628734" cy="4397829"/>
          </a:xfrm>
        </p:spPr>
        <p:txBody>
          <a:bodyPr>
            <a:normAutofit/>
          </a:bodyPr>
          <a:lstStyle/>
          <a:p>
            <a:r>
              <a:rPr lang="fi-FI" dirty="0" smtClean="0"/>
              <a:t>Koulutuksia</a:t>
            </a:r>
          </a:p>
          <a:p>
            <a:pPr lvl="1"/>
            <a:r>
              <a:rPr lang="fi-FI" dirty="0" smtClean="0"/>
              <a:t>Online-videokursseja</a:t>
            </a:r>
          </a:p>
          <a:p>
            <a:pPr lvl="1"/>
            <a:r>
              <a:rPr lang="fi-FI" dirty="0" smtClean="0"/>
              <a:t>Luokkahuonemuotoisia koulutuksia</a:t>
            </a:r>
          </a:p>
          <a:p>
            <a:pPr lvl="1"/>
            <a:r>
              <a:rPr lang="fi-FI" dirty="0" smtClean="0"/>
              <a:t>Ammattikirjallisuutta</a:t>
            </a:r>
            <a:endParaRPr lang="fi-FI" dirty="0"/>
          </a:p>
          <a:p>
            <a:r>
              <a:rPr lang="fi-FI" dirty="0"/>
              <a:t>Ammattiohjelmistoja</a:t>
            </a:r>
          </a:p>
          <a:p>
            <a:r>
              <a:rPr lang="fi-FI" dirty="0"/>
              <a:t>Virkistyspäiviä ja -iltamia</a:t>
            </a: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946" y="3062514"/>
            <a:ext cx="3535544" cy="346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91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Hankkeet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Valmiit hankkeet</a:t>
            </a:r>
          </a:p>
          <a:p>
            <a:pPr lvl="1"/>
            <a:r>
              <a:rPr lang="fi-FI" dirty="0" smtClean="0"/>
              <a:t>Dwarfcampaign.com-websivusto (2016)</a:t>
            </a:r>
            <a:endParaRPr lang="fi-FI" dirty="0"/>
          </a:p>
          <a:p>
            <a:r>
              <a:rPr lang="fi-FI" dirty="0" smtClean="0"/>
              <a:t>Käynnissä olevat hankkeet</a:t>
            </a:r>
          </a:p>
          <a:p>
            <a:pPr marL="800100" lvl="1" indent="-342900">
              <a:buFont typeface="+mj-lt"/>
              <a:buAutoNum type="arabicPeriod"/>
            </a:pPr>
            <a:r>
              <a:rPr lang="fi-FI" dirty="0" err="1" smtClean="0"/>
              <a:t>Dwarf</a:t>
            </a:r>
            <a:r>
              <a:rPr lang="fi-FI" dirty="0" smtClean="0"/>
              <a:t> </a:t>
            </a:r>
            <a:r>
              <a:rPr lang="fi-FI" dirty="0" err="1" smtClean="0"/>
              <a:t>Campaign</a:t>
            </a:r>
            <a:r>
              <a:rPr lang="fi-FI" dirty="0"/>
              <a:t> </a:t>
            </a:r>
            <a:r>
              <a:rPr lang="fi-FI" dirty="0" err="1" smtClean="0"/>
              <a:t>Chapter</a:t>
            </a:r>
            <a:r>
              <a:rPr lang="fi-FI" dirty="0" smtClean="0"/>
              <a:t> 4 –</a:t>
            </a:r>
            <a:r>
              <a:rPr lang="fi-FI" dirty="0" err="1" smtClean="0"/>
              <a:t>Warcraft</a:t>
            </a:r>
            <a:r>
              <a:rPr lang="fi-FI" dirty="0" smtClean="0"/>
              <a:t> III –</a:t>
            </a:r>
            <a:r>
              <a:rPr lang="fi-FI" dirty="0" err="1" smtClean="0"/>
              <a:t>pelimodi</a:t>
            </a:r>
            <a:r>
              <a:rPr lang="fi-FI" dirty="0" smtClean="0"/>
              <a:t> </a:t>
            </a:r>
            <a:endParaRPr lang="fi-FI" dirty="0" smtClean="0"/>
          </a:p>
          <a:p>
            <a:pPr marL="800100" lvl="1" indent="-342900">
              <a:buFont typeface="+mj-lt"/>
              <a:buAutoNum type="arabicPeriod"/>
            </a:pPr>
            <a:r>
              <a:rPr lang="fi-FI" dirty="0" smtClean="0"/>
              <a:t>Ääninäyttelijät </a:t>
            </a:r>
            <a:r>
              <a:rPr lang="fi-FI" dirty="0" err="1" smtClean="0"/>
              <a:t>Dwarf</a:t>
            </a:r>
            <a:r>
              <a:rPr lang="fi-FI" dirty="0" smtClean="0"/>
              <a:t> </a:t>
            </a:r>
            <a:r>
              <a:rPr lang="fi-FI" dirty="0" err="1" smtClean="0"/>
              <a:t>Campaigniin</a:t>
            </a:r>
            <a:endParaRPr lang="fi-FI" dirty="0" smtClean="0"/>
          </a:p>
          <a:p>
            <a:pPr marL="800100" lvl="1" indent="-342900">
              <a:buFont typeface="+mj-lt"/>
              <a:buAutoNum type="arabicPeriod"/>
            </a:pPr>
            <a:r>
              <a:rPr lang="fi-FI" dirty="0"/>
              <a:t>Suomi 100 vuotta –esittelyvideo thaimaalaisille</a:t>
            </a:r>
            <a:endParaRPr lang="fi-FI" dirty="0" smtClean="0"/>
          </a:p>
          <a:p>
            <a:endParaRPr lang="fi-FI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8578" y="383268"/>
            <a:ext cx="1977991" cy="197799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2400" y="4931993"/>
            <a:ext cx="2886752" cy="16224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0880" y="2743201"/>
            <a:ext cx="2005690" cy="200569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57973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Esimerkkejä työtehtävistä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5690492" cy="3777622"/>
          </a:xfrm>
        </p:spPr>
        <p:txBody>
          <a:bodyPr>
            <a:normAutofit/>
          </a:bodyPr>
          <a:lstStyle/>
          <a:p>
            <a:r>
              <a:rPr lang="fi-FI" dirty="0" smtClean="0"/>
              <a:t>2D-grafiikan </a:t>
            </a:r>
            <a:r>
              <a:rPr lang="fi-FI" dirty="0"/>
              <a:t>luonti peliin</a:t>
            </a:r>
          </a:p>
          <a:p>
            <a:r>
              <a:rPr lang="fi-FI" dirty="0" smtClean="0"/>
              <a:t>3D-hahmon </a:t>
            </a:r>
            <a:r>
              <a:rPr lang="fi-FI" dirty="0" smtClean="0"/>
              <a:t>luonti ja </a:t>
            </a:r>
            <a:r>
              <a:rPr lang="fi-FI" dirty="0" err="1" smtClean="0"/>
              <a:t>animointi</a:t>
            </a:r>
            <a:endParaRPr lang="fi-FI" dirty="0" smtClean="0"/>
          </a:p>
          <a:p>
            <a:r>
              <a:rPr lang="fi-FI" dirty="0" smtClean="0"/>
              <a:t>3D-hahmon skinin </a:t>
            </a:r>
            <a:r>
              <a:rPr lang="fi-FI" dirty="0" smtClean="0"/>
              <a:t>muokkaus</a:t>
            </a:r>
          </a:p>
          <a:p>
            <a:r>
              <a:rPr lang="fi-FI" dirty="0" smtClean="0"/>
              <a:t>Ohjelmointi</a:t>
            </a:r>
            <a:endParaRPr lang="fi-FI" dirty="0" smtClean="0"/>
          </a:p>
          <a:p>
            <a:r>
              <a:rPr lang="fi-FI" dirty="0" smtClean="0"/>
              <a:t>Ääninäyttelijöiden hankinta ja ohjaus peliin</a:t>
            </a:r>
          </a:p>
          <a:p>
            <a:r>
              <a:rPr lang="fi-FI" dirty="0" smtClean="0"/>
              <a:t>Äänitiedostojen muokkaus</a:t>
            </a:r>
          </a:p>
          <a:p>
            <a:r>
              <a:rPr lang="fi-FI" dirty="0" smtClean="0"/>
              <a:t>Web-sivuston luominen</a:t>
            </a:r>
          </a:p>
          <a:p>
            <a:r>
              <a:rPr lang="fi-FI" dirty="0" smtClean="0"/>
              <a:t>Videoeditointi</a:t>
            </a:r>
          </a:p>
          <a:p>
            <a:r>
              <a:rPr lang="fi-FI" dirty="0" smtClean="0"/>
              <a:t>Tiedonhaku Internetistä</a:t>
            </a:r>
            <a:endParaRPr lang="fi-FI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417" y="754743"/>
            <a:ext cx="1886583" cy="481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52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Yhdistyksen</a:t>
            </a:r>
            <a:r>
              <a:rPr lang="en-US" dirty="0" smtClean="0"/>
              <a:t> </a:t>
            </a:r>
            <a:r>
              <a:rPr lang="en-US" dirty="0" err="1" smtClean="0"/>
              <a:t>jäsenyys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Kuntoutusjäsenyys</a:t>
            </a:r>
            <a:endParaRPr lang="en-US" dirty="0"/>
          </a:p>
          <a:p>
            <a:pPr lvl="1"/>
            <a:r>
              <a:rPr lang="en-US" dirty="0" err="1" smtClean="0"/>
              <a:t>Mielenterveyskuntoutujille</a:t>
            </a:r>
            <a:endParaRPr lang="en-US" dirty="0" smtClean="0"/>
          </a:p>
          <a:p>
            <a:pPr lvl="1"/>
            <a:r>
              <a:rPr lang="en-US" dirty="0" smtClean="0"/>
              <a:t>24 € / </a:t>
            </a:r>
            <a:r>
              <a:rPr lang="en-US" dirty="0" err="1" smtClean="0"/>
              <a:t>vuosi</a:t>
            </a:r>
            <a:r>
              <a:rPr lang="en-US" dirty="0" smtClean="0"/>
              <a:t> + 3 </a:t>
            </a:r>
            <a:r>
              <a:rPr lang="en-US" dirty="0" smtClean="0"/>
              <a:t>€ </a:t>
            </a:r>
            <a:r>
              <a:rPr lang="en-US" dirty="0" err="1" smtClean="0"/>
              <a:t>liittymismaksu</a:t>
            </a:r>
            <a:endParaRPr lang="en-US" dirty="0" smtClean="0"/>
          </a:p>
          <a:p>
            <a:r>
              <a:rPr lang="en-US" dirty="0" err="1" smtClean="0"/>
              <a:t>Kannatusjäsenyys</a:t>
            </a:r>
            <a:endParaRPr lang="en-US" dirty="0"/>
          </a:p>
          <a:p>
            <a:pPr lvl="1"/>
            <a:r>
              <a:rPr lang="en-US" dirty="0" err="1" smtClean="0"/>
              <a:t>Niille</a:t>
            </a:r>
            <a:r>
              <a:rPr lang="en-US" dirty="0" smtClean="0"/>
              <a:t>, </a:t>
            </a:r>
            <a:r>
              <a:rPr lang="en-US" dirty="0" err="1" smtClean="0"/>
              <a:t>jotka</a:t>
            </a:r>
            <a:r>
              <a:rPr lang="en-US" dirty="0" smtClean="0"/>
              <a:t> </a:t>
            </a:r>
            <a:r>
              <a:rPr lang="en-US" dirty="0" err="1" smtClean="0"/>
              <a:t>haluavat</a:t>
            </a:r>
            <a:r>
              <a:rPr lang="en-US" dirty="0" smtClean="0"/>
              <a:t> </a:t>
            </a:r>
            <a:r>
              <a:rPr lang="en-US" dirty="0" err="1" smtClean="0"/>
              <a:t>tukea</a:t>
            </a:r>
            <a:r>
              <a:rPr lang="en-US" dirty="0" smtClean="0"/>
              <a:t> </a:t>
            </a:r>
            <a:r>
              <a:rPr lang="en-US" dirty="0" err="1" smtClean="0"/>
              <a:t>innovatiivistä</a:t>
            </a:r>
            <a:r>
              <a:rPr lang="en-US" dirty="0" smtClean="0"/>
              <a:t> </a:t>
            </a:r>
            <a:r>
              <a:rPr lang="en-US" dirty="0" err="1" smtClean="0"/>
              <a:t>mielenterveystyötä</a:t>
            </a:r>
            <a:endParaRPr lang="en-US" dirty="0" smtClean="0"/>
          </a:p>
          <a:p>
            <a:pPr lvl="1"/>
            <a:r>
              <a:rPr lang="en-US" dirty="0" err="1"/>
              <a:t>Väh</a:t>
            </a:r>
            <a:r>
              <a:rPr lang="en-US" dirty="0"/>
              <a:t>. 120 € / </a:t>
            </a:r>
            <a:r>
              <a:rPr lang="en-US" dirty="0" err="1"/>
              <a:t>vuosi</a:t>
            </a:r>
            <a:endParaRPr lang="en-US" dirty="0"/>
          </a:p>
          <a:p>
            <a:r>
              <a:rPr lang="en-US" dirty="0" err="1" smtClean="0"/>
              <a:t>Työharjoitteluun</a:t>
            </a:r>
            <a:r>
              <a:rPr lang="en-US" dirty="0" smtClean="0"/>
              <a:t> ja </a:t>
            </a:r>
            <a:r>
              <a:rPr lang="en-US" dirty="0" err="1" smtClean="0"/>
              <a:t>koulutuksiin</a:t>
            </a:r>
            <a:r>
              <a:rPr lang="en-US" dirty="0" smtClean="0"/>
              <a:t> </a:t>
            </a:r>
            <a:r>
              <a:rPr lang="en-US" dirty="0" err="1" smtClean="0"/>
              <a:t>voi</a:t>
            </a:r>
            <a:r>
              <a:rPr lang="en-US" dirty="0" smtClean="0"/>
              <a:t> </a:t>
            </a:r>
            <a:r>
              <a:rPr lang="en-US" dirty="0" err="1" smtClean="0"/>
              <a:t>tulla</a:t>
            </a:r>
            <a:r>
              <a:rPr lang="en-US" dirty="0" smtClean="0"/>
              <a:t> </a:t>
            </a:r>
            <a:r>
              <a:rPr lang="en-US" dirty="0" err="1" smtClean="0"/>
              <a:t>ilman</a:t>
            </a:r>
            <a:r>
              <a:rPr lang="en-US" dirty="0" smtClean="0"/>
              <a:t> </a:t>
            </a:r>
            <a:r>
              <a:rPr lang="en-US" dirty="0" err="1" smtClean="0"/>
              <a:t>jäsenyyttä</a:t>
            </a:r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7734" y="624110"/>
            <a:ext cx="2716878" cy="272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800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253</TotalTime>
  <Words>296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Hyvän mielen pelit ry</vt:lpstr>
      <vt:lpstr>Taustaa yhdistyksestä</vt:lpstr>
      <vt:lpstr>Toiminta-ajatus (1/2)</vt:lpstr>
      <vt:lpstr>Toiminta-ajatus (2/2)</vt:lpstr>
      <vt:lpstr>Toiminnan sisältö – mitä tarjoamme mielenterveyskuntoutujille (1/2)</vt:lpstr>
      <vt:lpstr>Toiminnan sisältö – mitä tarjoamme mielenterveyskuntoutujille (2/2)</vt:lpstr>
      <vt:lpstr>Hankkeet</vt:lpstr>
      <vt:lpstr>Esimerkkejä työtehtävistä</vt:lpstr>
      <vt:lpstr>Yhdistyksen jäsenyys</vt:lpstr>
      <vt:lpstr>Yhteystiedot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Hyvän mielen pelit ry</dc:title>
  <dc:creator>Tommi Gustafsson</dc:creator>
  <cp:lastModifiedBy>Tommi Gustafsson</cp:lastModifiedBy>
  <cp:revision>57</cp:revision>
  <dcterms:created xsi:type="dcterms:W3CDTF">2017-05-06T11:21:49Z</dcterms:created>
  <dcterms:modified xsi:type="dcterms:W3CDTF">2017-09-27T16:13:47Z</dcterms:modified>
</cp:coreProperties>
</file>